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0"/>
  </p:notesMasterIdLst>
  <p:handoutMasterIdLst>
    <p:handoutMasterId r:id="rId21"/>
  </p:handoutMasterIdLst>
  <p:sldIdLst>
    <p:sldId id="260" r:id="rId7"/>
    <p:sldId id="269" r:id="rId8"/>
    <p:sldId id="266" r:id="rId9"/>
    <p:sldId id="268" r:id="rId10"/>
    <p:sldId id="273" r:id="rId11"/>
    <p:sldId id="272" r:id="rId12"/>
    <p:sldId id="276" r:id="rId13"/>
    <p:sldId id="277" r:id="rId14"/>
    <p:sldId id="278" r:id="rId15"/>
    <p:sldId id="279" r:id="rId16"/>
    <p:sldId id="274" r:id="rId17"/>
    <p:sldId id="267" r:id="rId18"/>
    <p:sldId id="271" r:id="rId1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50"/>
    <p:restoredTop sz="94681"/>
  </p:normalViewPr>
  <p:slideViewPr>
    <p:cSldViewPr>
      <p:cViewPr>
        <p:scale>
          <a:sx n="151" d="100"/>
          <a:sy n="151" d="100"/>
        </p:scale>
        <p:origin x="2832" y="384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16.05.17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16.05.17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AT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AT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AT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AT" smtClean="0"/>
              <a:t>Click to edit Master text styles</a:t>
            </a:r>
          </a:p>
          <a:p>
            <a:pPr lvl="1"/>
            <a:r>
              <a:rPr lang="de-AT" smtClean="0"/>
              <a:t>Second level</a:t>
            </a:r>
          </a:p>
          <a:p>
            <a:pPr lvl="2"/>
            <a:r>
              <a:rPr lang="de-AT" smtClean="0"/>
              <a:t>Third level</a:t>
            </a:r>
          </a:p>
          <a:p>
            <a:pPr lvl="3"/>
            <a:r>
              <a:rPr lang="de-AT" smtClean="0"/>
              <a:t>Fourth level</a:t>
            </a:r>
          </a:p>
          <a:p>
            <a:pPr lvl="4"/>
            <a:r>
              <a:rPr lang="de-AT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09600" y="3886200"/>
            <a:ext cx="80010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Maps</a:t>
            </a:r>
            <a:r>
              <a:rPr lang="de-DE" sz="4200" b="1" dirty="0" smtClean="0">
                <a:latin typeface="Arial"/>
                <a:cs typeface="Arial"/>
              </a:rPr>
              <a:t> in </a:t>
            </a:r>
            <a:r>
              <a:rPr lang="de-DE" sz="4200" b="1" dirty="0" err="1" smtClean="0">
                <a:latin typeface="Arial"/>
                <a:cs typeface="Arial"/>
              </a:rPr>
              <a:t>Xamarin</a:t>
            </a:r>
            <a:endParaRPr lang="de-DE" sz="42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Arora, </a:t>
            </a:r>
            <a:r>
              <a:rPr lang="de-DE" sz="2100" b="1" dirty="0" err="1" smtClean="0">
                <a:latin typeface="Arial"/>
                <a:cs typeface="Arial"/>
              </a:rPr>
              <a:t>Breitenfellner</a:t>
            </a:r>
            <a:r>
              <a:rPr lang="de-DE" sz="2100" b="1" dirty="0" smtClean="0">
                <a:latin typeface="Arial"/>
                <a:cs typeface="Arial"/>
              </a:rPr>
              <a:t>, Obermayr, </a:t>
            </a:r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| 18 May 2017</a:t>
            </a:r>
            <a:endParaRPr lang="de-DE" sz="210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Geo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mr-IN" dirty="0" smtClean="0"/>
              <a:t>–</a:t>
            </a:r>
            <a:r>
              <a:rPr lang="de-AT" dirty="0" smtClean="0"/>
              <a:t> 2. Approach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Use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data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from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smtClean="0">
                <a:latin typeface="Arial" charset="0"/>
                <a:cs typeface="Arial" charset="0"/>
              </a:rPr>
              <a:t>OSM</a:t>
            </a:r>
            <a:r>
              <a:rPr lang="de-DE" dirty="0" smtClean="0">
                <a:latin typeface="Arial" charset="0"/>
                <a:cs typeface="Arial" charset="0"/>
              </a:rPr>
              <a:t> (CSV-file)</a:t>
            </a: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Apply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some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filtering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and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cleaning</a:t>
            </a: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14.1971472;48.2209883;Neubau;</a:t>
            </a:r>
            <a:br>
              <a:rPr lang="de-DE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14.2974303;48.2903185;Unionkreuzung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14.2997566;48.2913481;Hamerlingstraße;</a:t>
            </a:r>
            <a:br>
              <a:rPr lang="de-DE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de-AT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Converted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to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smtClean="0">
                <a:latin typeface="Arial" charset="0"/>
                <a:cs typeface="Arial" charset="0"/>
              </a:rPr>
              <a:t>JSON</a:t>
            </a: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Uploaded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to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Firebase</a:t>
            </a:r>
            <a:endParaRPr lang="de-DE" b="1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Works!</a:t>
            </a:r>
            <a:endParaRPr lang="de-DE" b="1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149080"/>
            <a:ext cx="1300480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Summary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Upside</a:t>
            </a:r>
            <a:endParaRPr lang="de-DE" sz="18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b="1" dirty="0" err="1">
                <a:latin typeface="Arial" charset="0"/>
                <a:ea typeface="Courier New" charset="0"/>
                <a:cs typeface="Arial" charset="0"/>
              </a:rPr>
              <a:t>Few</a:t>
            </a:r>
            <a:r>
              <a:rPr lang="de-DE" b="1" dirty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b="1" dirty="0" err="1">
                <a:latin typeface="Arial" charset="0"/>
                <a:ea typeface="Courier New" charset="0"/>
                <a:cs typeface="Arial" charset="0"/>
              </a:rPr>
              <a:t>lines</a:t>
            </a:r>
            <a:r>
              <a:rPr lang="de-DE" b="1" dirty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of</a:t>
            </a:r>
            <a:r>
              <a:rPr lang="de-DE" dirty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code</a:t>
            </a:r>
            <a:r>
              <a:rPr lang="de-DE" dirty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needed</a:t>
            </a:r>
            <a:endParaRPr lang="de-DE" dirty="0">
              <a:latin typeface="Arial" charset="0"/>
              <a:ea typeface="Courier New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Only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err="1">
                <a:latin typeface="Arial" charset="0"/>
                <a:cs typeface="Arial" charset="0"/>
              </a:rPr>
              <a:t>one</a:t>
            </a:r>
            <a:r>
              <a:rPr lang="de-DE" b="1" dirty="0">
                <a:latin typeface="Arial" charset="0"/>
                <a:cs typeface="Arial" charset="0"/>
              </a:rPr>
              <a:t> </a:t>
            </a:r>
            <a:r>
              <a:rPr lang="de-DE" b="1" dirty="0" err="1">
                <a:latin typeface="Arial" charset="0"/>
                <a:cs typeface="Arial" charset="0"/>
              </a:rPr>
              <a:t>implementation</a:t>
            </a:r>
            <a:r>
              <a:rPr lang="de-DE" b="1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for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most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features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needed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endParaRPr lang="de-DE" dirty="0">
              <a:latin typeface="Arial" charset="0"/>
              <a:ea typeface="Courier New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dirty="0" err="1">
                <a:latin typeface="Arial" charset="0"/>
                <a:cs typeface="Arial" charset="0"/>
              </a:rPr>
              <a:t>Pitfalls</a:t>
            </a:r>
            <a:endParaRPr lang="de-DE" sz="1800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>
                <a:latin typeface="Arial" charset="0"/>
                <a:cs typeface="Arial" charset="0"/>
              </a:rPr>
              <a:t>Problems </a:t>
            </a:r>
            <a:r>
              <a:rPr lang="de-DE" dirty="0" err="1">
                <a:latin typeface="Arial" charset="0"/>
                <a:cs typeface="Arial" charset="0"/>
              </a:rPr>
              <a:t>with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entering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b="1" dirty="0">
                <a:latin typeface="Arial" charset="0"/>
                <a:cs typeface="Arial" charset="0"/>
              </a:rPr>
              <a:t>Google </a:t>
            </a:r>
            <a:r>
              <a:rPr lang="de-DE" b="1" dirty="0" err="1">
                <a:latin typeface="Arial" charset="0"/>
                <a:cs typeface="Arial" charset="0"/>
              </a:rPr>
              <a:t>Maps</a:t>
            </a:r>
            <a:r>
              <a:rPr lang="de-DE" b="1" dirty="0">
                <a:latin typeface="Arial" charset="0"/>
                <a:cs typeface="Arial" charset="0"/>
              </a:rPr>
              <a:t> </a:t>
            </a:r>
            <a:r>
              <a:rPr lang="de-DE" b="1" dirty="0" smtClean="0">
                <a:latin typeface="Arial" charset="0"/>
                <a:cs typeface="Arial" charset="0"/>
              </a:rPr>
              <a:t>API-Key</a:t>
            </a:r>
          </a:p>
          <a:p>
            <a:pPr lvl="2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Little </a:t>
            </a:r>
            <a:r>
              <a:rPr lang="de-DE" b="1" dirty="0" err="1" smtClean="0">
                <a:latin typeface="Arial" charset="0"/>
                <a:cs typeface="Arial" charset="0"/>
              </a:rPr>
              <a:t>functionality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dirty="0" smtClean="0">
                <a:latin typeface="Arial" charset="0"/>
                <a:cs typeface="Arial" charset="0"/>
              </a:rPr>
              <a:t>-&gt; </a:t>
            </a:r>
            <a:r>
              <a:rPr lang="de-DE" dirty="0" err="1" smtClean="0">
                <a:latin typeface="Arial" charset="0"/>
                <a:cs typeface="Arial" charset="0"/>
              </a:rPr>
              <a:t>use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TK.CustomMap</a:t>
            </a:r>
            <a:endParaRPr lang="de-DE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Problems </a:t>
            </a:r>
            <a:r>
              <a:rPr lang="de-AT" dirty="0" err="1" smtClean="0"/>
              <a:t>using</a:t>
            </a:r>
            <a:r>
              <a:rPr lang="de-AT" dirty="0" smtClean="0"/>
              <a:t> </a:t>
            </a:r>
            <a:r>
              <a:rPr lang="de-AT" dirty="0" err="1" smtClean="0"/>
              <a:t>Xamarin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sz="1800" dirty="0" smtClean="0">
                <a:latin typeface="Arial" charset="0"/>
                <a:cs typeface="Arial" charset="0"/>
              </a:rPr>
              <a:t>Android </a:t>
            </a:r>
            <a:r>
              <a:rPr lang="de-DE" sz="1800" b="1" dirty="0" err="1" smtClean="0">
                <a:latin typeface="Arial" charset="0"/>
                <a:cs typeface="Arial" charset="0"/>
              </a:rPr>
              <a:t>build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b="1" dirty="0" err="1" smtClean="0">
                <a:latin typeface="Arial" charset="0"/>
                <a:cs typeface="Arial" charset="0"/>
              </a:rPr>
              <a:t>problem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under</a:t>
            </a:r>
            <a:r>
              <a:rPr lang="de-DE" sz="1800" dirty="0" smtClean="0">
                <a:latin typeface="Arial" charset="0"/>
                <a:cs typeface="Arial" charset="0"/>
              </a:rPr>
              <a:t> MacOS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both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with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Xamarin</a:t>
            </a:r>
            <a:r>
              <a:rPr lang="de-DE" dirty="0" smtClean="0">
                <a:latin typeface="Arial" charset="0"/>
                <a:cs typeface="Arial" charset="0"/>
              </a:rPr>
              <a:t> Studio </a:t>
            </a:r>
            <a:r>
              <a:rPr lang="de-DE" dirty="0" err="1" smtClean="0">
                <a:latin typeface="Arial" charset="0"/>
                <a:cs typeface="Arial" charset="0"/>
              </a:rPr>
              <a:t>and</a:t>
            </a:r>
            <a:r>
              <a:rPr lang="de-DE" dirty="0" smtClean="0">
                <a:latin typeface="Arial" charset="0"/>
                <a:cs typeface="Arial" charset="0"/>
              </a:rPr>
              <a:t> Visual Studio 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Mac</a:t>
            </a:r>
          </a:p>
          <a:p>
            <a:pPr lvl="2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b="1" dirty="0" smtClean="0">
                <a:latin typeface="Arial" charset="0"/>
                <a:cs typeface="Arial" charset="0"/>
              </a:rPr>
              <a:t>Default </a:t>
            </a:r>
            <a:r>
              <a:rPr lang="de-DE" sz="1800" b="1" dirty="0" err="1" smtClean="0">
                <a:latin typeface="Arial" charset="0"/>
                <a:cs typeface="Arial" charset="0"/>
              </a:rPr>
              <a:t>keystore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sometimes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wasn‘t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created</a:t>
            </a:r>
            <a:endParaRPr lang="de-DE" sz="1800" b="1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sz="1800" b="1" dirty="0" smtClean="0">
                <a:latin typeface="Arial" charset="0"/>
                <a:cs typeface="Arial" charset="0"/>
              </a:rPr>
              <a:t>Bad </a:t>
            </a:r>
            <a:r>
              <a:rPr lang="de-DE" sz="1800" b="1" dirty="0" err="1" smtClean="0">
                <a:latin typeface="Arial" charset="0"/>
                <a:cs typeface="Arial" charset="0"/>
              </a:rPr>
              <a:t>experience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with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Xamarin</a:t>
            </a:r>
            <a:r>
              <a:rPr lang="de-DE" sz="1800" dirty="0" smtClean="0">
                <a:latin typeface="Arial" charset="0"/>
                <a:cs typeface="Arial" charset="0"/>
              </a:rPr>
              <a:t> Studio - </a:t>
            </a:r>
            <a:r>
              <a:rPr lang="de-DE" sz="1800" dirty="0" err="1" smtClean="0">
                <a:latin typeface="Arial" charset="0"/>
                <a:cs typeface="Arial" charset="0"/>
              </a:rPr>
              <a:t>preview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rarely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works</a:t>
            </a:r>
            <a:endParaRPr lang="de-DE" sz="18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sz="1800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Only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b="1" dirty="0" err="1" smtClean="0">
                <a:latin typeface="Arial" charset="0"/>
                <a:cs typeface="Arial" charset="0"/>
              </a:rPr>
              <a:t>few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b="1" dirty="0" err="1" smtClean="0">
                <a:latin typeface="Arial" charset="0"/>
                <a:cs typeface="Arial" charset="0"/>
              </a:rPr>
              <a:t>components</a:t>
            </a:r>
            <a:r>
              <a:rPr lang="de-DE" sz="1800" b="1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exist</a:t>
            </a:r>
            <a:r>
              <a:rPr lang="de-DE" sz="1800" dirty="0" smtClean="0">
                <a:latin typeface="Arial" charset="0"/>
                <a:cs typeface="Arial" charset="0"/>
              </a:rPr>
              <a:t> -&gt; </a:t>
            </a:r>
            <a:r>
              <a:rPr lang="de-DE" sz="1800" dirty="0" err="1" smtClean="0">
                <a:latin typeface="Arial" charset="0"/>
                <a:cs typeface="Arial" charset="0"/>
              </a:rPr>
              <a:t>use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third</a:t>
            </a:r>
            <a:r>
              <a:rPr lang="de-DE" sz="1800" dirty="0" smtClean="0">
                <a:latin typeface="Arial" charset="0"/>
                <a:cs typeface="Arial" charset="0"/>
              </a:rPr>
              <a:t>-party </a:t>
            </a:r>
            <a:r>
              <a:rPr lang="de-DE" sz="1800" dirty="0" err="1" smtClean="0">
                <a:latin typeface="Arial" charset="0"/>
                <a:cs typeface="Arial" charset="0"/>
              </a:rPr>
              <a:t>implementations</a:t>
            </a:r>
            <a:endParaRPr lang="de-DE" sz="18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2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7684" y="3178684"/>
            <a:ext cx="5688632" cy="500633"/>
          </a:xfrm>
        </p:spPr>
        <p:txBody>
          <a:bodyPr/>
          <a:lstStyle/>
          <a:p>
            <a:r>
              <a:rPr lang="en-US" dirty="0" smtClean="0"/>
              <a:t>NOW</a:t>
            </a:r>
            <a:r>
              <a:rPr lang="en-US" smtClean="0"/>
              <a:t>: Current status of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Maps</a:t>
            </a:r>
            <a:r>
              <a:rPr lang="de-AT" dirty="0" smtClean="0"/>
              <a:t> in </a:t>
            </a:r>
            <a:r>
              <a:rPr lang="de-AT" dirty="0" err="1" smtClean="0"/>
              <a:t>Xamarin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Use</a:t>
            </a:r>
            <a:r>
              <a:rPr lang="de-DE" sz="1800" dirty="0" smtClean="0">
                <a:latin typeface="Arial" charset="0"/>
                <a:cs typeface="Arial" charset="0"/>
              </a:rPr>
              <a:t> native </a:t>
            </a:r>
            <a:r>
              <a:rPr lang="de-DE" sz="1800" dirty="0" err="1" smtClean="0">
                <a:latin typeface="Arial" charset="0"/>
                <a:cs typeface="Arial" charset="0"/>
              </a:rPr>
              <a:t>Map</a:t>
            </a:r>
            <a:r>
              <a:rPr lang="de-DE" sz="1800" dirty="0" smtClean="0">
                <a:latin typeface="Arial" charset="0"/>
                <a:cs typeface="Arial" charset="0"/>
              </a:rPr>
              <a:t>-APIs</a:t>
            </a: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Apple </a:t>
            </a:r>
            <a:r>
              <a:rPr lang="de-DE" dirty="0" err="1" smtClean="0">
                <a:latin typeface="Arial" charset="0"/>
                <a:cs typeface="Arial" charset="0"/>
              </a:rPr>
              <a:t>Maps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Google </a:t>
            </a:r>
            <a:r>
              <a:rPr lang="de-DE" dirty="0" err="1" smtClean="0">
                <a:latin typeface="Arial" charset="0"/>
                <a:cs typeface="Arial" charset="0"/>
              </a:rPr>
              <a:t>Maps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(Bing </a:t>
            </a:r>
            <a:r>
              <a:rPr lang="de-DE" dirty="0" err="1" smtClean="0">
                <a:latin typeface="Arial" charset="0"/>
                <a:cs typeface="Arial" charset="0"/>
              </a:rPr>
              <a:t>Maps</a:t>
            </a:r>
            <a:r>
              <a:rPr lang="de-DE" dirty="0" smtClean="0">
                <a:latin typeface="Arial" charset="0"/>
                <a:cs typeface="Arial" charset="0"/>
              </a:rPr>
              <a:t>)</a:t>
            </a:r>
            <a:endParaRPr lang="de-DE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09" y="2998068"/>
            <a:ext cx="4704581" cy="2879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Getting</a:t>
            </a:r>
            <a:r>
              <a:rPr lang="de-AT" dirty="0" smtClean="0"/>
              <a:t> </a:t>
            </a:r>
            <a:r>
              <a:rPr lang="de-AT" dirty="0" err="1" smtClean="0"/>
              <a:t>started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cs typeface="Arial" charset="0"/>
              </a:rPr>
              <a:t>Available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through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b="1" dirty="0" err="1" smtClean="0">
                <a:latin typeface="Arial" charset="0"/>
                <a:cs typeface="Arial" charset="0"/>
              </a:rPr>
              <a:t>NuGet</a:t>
            </a:r>
            <a:r>
              <a:rPr lang="de-DE" sz="1800" dirty="0" smtClean="0">
                <a:latin typeface="Arial" charset="0"/>
                <a:cs typeface="Arial" charset="0"/>
              </a:rPr>
              <a:t/>
            </a:r>
            <a:br>
              <a:rPr lang="de-DE" sz="1800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PM&gt; 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Install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-Package 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Xamarin.Forms.Maps</a:t>
            </a:r>
            <a:endParaRPr lang="de-DE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b="1" dirty="0" err="1">
                <a:latin typeface="Arial" charset="0"/>
                <a:cs typeface="Arial" charset="0"/>
              </a:rPr>
              <a:t>MapsSample</a:t>
            </a:r>
            <a:r>
              <a:rPr lang="de-DE" sz="1800" dirty="0">
                <a:latin typeface="Arial" charset="0"/>
                <a:cs typeface="Arial" charset="0"/>
              </a:rPr>
              <a:t> </a:t>
            </a:r>
            <a:r>
              <a:rPr lang="de-DE" sz="1800" dirty="0" err="1">
                <a:latin typeface="Arial" charset="0"/>
                <a:cs typeface="Arial" charset="0"/>
              </a:rPr>
              <a:t>linked</a:t>
            </a:r>
            <a:r>
              <a:rPr lang="de-DE" sz="1800" dirty="0">
                <a:latin typeface="Arial" charset="0"/>
                <a:cs typeface="Arial" charset="0"/>
              </a:rPr>
              <a:t> on </a:t>
            </a:r>
            <a:r>
              <a:rPr lang="de-DE" sz="1800" dirty="0" err="1">
                <a:latin typeface="Arial" charset="0"/>
                <a:cs typeface="Arial" charset="0"/>
              </a:rPr>
              <a:t>Xamarin</a:t>
            </a:r>
            <a:r>
              <a:rPr lang="de-DE" sz="1800" dirty="0">
                <a:latin typeface="Arial" charset="0"/>
                <a:cs typeface="Arial" charset="0"/>
              </a:rPr>
              <a:t> </a:t>
            </a:r>
            <a:r>
              <a:rPr lang="de-DE" sz="1800" dirty="0" err="1">
                <a:latin typeface="Arial" charset="0"/>
                <a:cs typeface="Arial" charset="0"/>
              </a:rPr>
              <a:t>Maps</a:t>
            </a:r>
            <a:r>
              <a:rPr lang="de-DE" sz="1800" dirty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documentation</a:t>
            </a:r>
            <a:endParaRPr lang="de-DE" sz="18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dirty="0" smtClean="0">
                <a:latin typeface="Arial" charset="0"/>
                <a:cs typeface="Arial" charset="0"/>
              </a:rPr>
              <a:t>Can </a:t>
            </a:r>
            <a:r>
              <a:rPr lang="de-DE" sz="1800" dirty="0" err="1" smtClean="0">
                <a:latin typeface="Arial" charset="0"/>
                <a:cs typeface="Arial" charset="0"/>
              </a:rPr>
              <a:t>be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used</a:t>
            </a:r>
            <a:r>
              <a:rPr lang="de-DE" sz="1800" dirty="0" smtClean="0">
                <a:latin typeface="Arial" charset="0"/>
                <a:cs typeface="Arial" charset="0"/>
              </a:rPr>
              <a:t> like </a:t>
            </a:r>
            <a:r>
              <a:rPr lang="de-DE" sz="1800" dirty="0" err="1" smtClean="0">
                <a:latin typeface="Arial" charset="0"/>
                <a:cs typeface="Arial" charset="0"/>
              </a:rPr>
              <a:t>any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other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Xamarin.Forms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element</a:t>
            </a:r>
            <a:r>
              <a:rPr lang="de-DE" sz="1800" dirty="0" smtClean="0">
                <a:latin typeface="Arial" charset="0"/>
                <a:cs typeface="Arial" charset="0"/>
              </a:rPr>
              <a:t/>
            </a:r>
            <a:br>
              <a:rPr lang="de-DE" sz="1800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maps: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Map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WidthRequest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"320"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HeightRequest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"200"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x:</a:t>
            </a:r>
            <a:r>
              <a:rPr lang="de-DE" dirty="0" err="1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MyMap</a:t>
            </a:r>
            <a:r>
              <a:rPr lang="de-DE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 err="1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IsShowingUser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err="1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de-DE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 err="1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MapType</a:t>
            </a:r>
            <a:r>
              <a:rPr lang="de-DE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smtClean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Hybrid“</a:t>
            </a:r>
            <a: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/&gt;</a:t>
            </a:r>
            <a:endParaRPr lang="de-DE" dirty="0">
              <a:solidFill>
                <a:schemeClr val="accent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8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Setup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smtClean="0">
                <a:latin typeface="Arial" charset="0"/>
                <a:cs typeface="Arial" charset="0"/>
              </a:rPr>
              <a:t>iOS </a:t>
            </a:r>
            <a:r>
              <a:rPr lang="de-DE" sz="1800" dirty="0" err="1" smtClean="0">
                <a:latin typeface="Arial" charset="0"/>
                <a:cs typeface="Arial" charset="0"/>
              </a:rPr>
              <a:t>requires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two</a:t>
            </a:r>
            <a:r>
              <a:rPr lang="de-DE" sz="1800" dirty="0" smtClean="0">
                <a:latin typeface="Arial" charset="0"/>
                <a:cs typeface="Arial" charset="0"/>
              </a:rPr>
              <a:t> </a:t>
            </a:r>
            <a:r>
              <a:rPr lang="de-DE" sz="1800" dirty="0" err="1" smtClean="0">
                <a:latin typeface="Arial" charset="0"/>
                <a:cs typeface="Arial" charset="0"/>
              </a:rPr>
              <a:t>entries</a:t>
            </a:r>
            <a:r>
              <a:rPr lang="de-DE" sz="1800" dirty="0" smtClean="0">
                <a:latin typeface="Arial" charset="0"/>
                <a:cs typeface="Arial" charset="0"/>
              </a:rPr>
              <a:t> in </a:t>
            </a:r>
            <a:r>
              <a:rPr lang="de-DE" sz="1800" b="1" dirty="0" err="1" smtClean="0">
                <a:latin typeface="Arial" charset="0"/>
                <a:cs typeface="Arial" charset="0"/>
              </a:rPr>
              <a:t>Info.plist</a:t>
            </a:r>
            <a:r>
              <a:rPr lang="de-DE" dirty="0" smtClean="0">
                <a:latin typeface="Arial" charset="0"/>
                <a:cs typeface="Arial" charset="0"/>
              </a:rPr>
              <a:t/>
            </a:r>
            <a:br>
              <a:rPr lang="de-DE" dirty="0" smtClean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>	1. </a:t>
            </a:r>
            <a:r>
              <a:rPr lang="de-DE" dirty="0" err="1" smtClean="0"/>
              <a:t>NSLocationAlwaysUsageDescription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2. </a:t>
            </a:r>
            <a:r>
              <a:rPr lang="de-DE" dirty="0" err="1" smtClean="0"/>
              <a:t>NSLocationWhenInUseUsageDescription</a:t>
            </a:r>
            <a:endParaRPr lang="de-DE" dirty="0" smtClean="0"/>
          </a:p>
          <a:p>
            <a:pPr lvl="1">
              <a:buFont typeface="Arial" pitchFamily="34" charset="0"/>
              <a:buChar char="−"/>
            </a:pPr>
            <a:endParaRPr lang="de-DE" dirty="0" smtClean="0"/>
          </a:p>
          <a:p>
            <a:pPr lvl="1">
              <a:buFont typeface="Arial" pitchFamily="34" charset="0"/>
              <a:buChar char="−"/>
            </a:pPr>
            <a:r>
              <a:rPr lang="de-DE" sz="1800" dirty="0" smtClean="0"/>
              <a:t>Enter </a:t>
            </a:r>
            <a:r>
              <a:rPr lang="de-DE" sz="1800" dirty="0" err="1" smtClean="0"/>
              <a:t>your</a:t>
            </a:r>
            <a:r>
              <a:rPr lang="de-DE" sz="1800" dirty="0" smtClean="0"/>
              <a:t> Google </a:t>
            </a:r>
            <a:r>
              <a:rPr lang="de-DE" sz="1800" dirty="0" err="1" smtClean="0"/>
              <a:t>Maps</a:t>
            </a:r>
            <a:r>
              <a:rPr lang="de-DE" sz="1800" dirty="0" smtClean="0"/>
              <a:t> </a:t>
            </a:r>
            <a:r>
              <a:rPr lang="de-DE" sz="1800" b="1" dirty="0" smtClean="0"/>
              <a:t>API-Key</a:t>
            </a:r>
          </a:p>
          <a:p>
            <a:pPr lvl="1">
              <a:buFont typeface="Arial" pitchFamily="34" charset="0"/>
              <a:buChar char="−"/>
            </a:pPr>
            <a:endParaRPr lang="de-DE" dirty="0" smtClean="0"/>
          </a:p>
          <a:p>
            <a:pPr lvl="1">
              <a:buFont typeface="Arial" pitchFamily="34" charset="0"/>
              <a:buChar char="−"/>
            </a:pPr>
            <a:r>
              <a:rPr lang="de-DE" sz="1800" dirty="0" smtClean="0"/>
              <a:t>Call </a:t>
            </a:r>
            <a:r>
              <a:rPr lang="de-DE" sz="1800" dirty="0" err="1" smtClean="0">
                <a:latin typeface="Courier New" charset="0"/>
                <a:ea typeface="Courier New" charset="0"/>
                <a:cs typeface="Courier New" charset="0"/>
              </a:rPr>
              <a:t>Xamarin.FormsMaps.</a:t>
            </a:r>
            <a:r>
              <a:rPr lang="de-DE" sz="180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de-DE" sz="18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de-DE" sz="1800" dirty="0" err="1" smtClean="0"/>
              <a:t>from</a:t>
            </a:r>
            <a:r>
              <a:rPr lang="mr-IN" sz="1800" dirty="0" smtClean="0"/>
              <a:t>…</a:t>
            </a:r>
            <a:endParaRPr lang="de-DE" sz="1800" dirty="0" smtClean="0"/>
          </a:p>
          <a:p>
            <a:pPr lvl="3">
              <a:buFont typeface="Arial" pitchFamily="34" charset="0"/>
              <a:buChar char="−"/>
            </a:pP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AppDelegate.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finishedLaunching</a:t>
            </a:r>
            <a:r>
              <a:rPr lang="de-DE" dirty="0" smtClean="0"/>
              <a:t> (iOS)</a:t>
            </a:r>
          </a:p>
          <a:p>
            <a:pPr lvl="3">
              <a:buFont typeface="Arial" pitchFamily="34" charset="0"/>
              <a:buChar char="−"/>
            </a:pP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MainActivity.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OnCreate</a:t>
            </a:r>
            <a:r>
              <a:rPr lang="de-DE" dirty="0" smtClean="0"/>
              <a:t> (Android)</a:t>
            </a:r>
          </a:p>
          <a:p>
            <a:pPr lvl="3">
              <a:buFont typeface="Arial" pitchFamily="34" charset="0"/>
              <a:buChar char="−"/>
            </a:pPr>
            <a:endParaRPr lang="de-D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Methods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err="1">
                <a:latin typeface="Arial" charset="0"/>
                <a:cs typeface="Arial" charset="0"/>
              </a:rPr>
              <a:t>Map</a:t>
            </a:r>
            <a:r>
              <a:rPr lang="de-DE" sz="1800" dirty="0">
                <a:latin typeface="Arial" charset="0"/>
                <a:cs typeface="Arial" charset="0"/>
              </a:rPr>
              <a:t> type</a:t>
            </a:r>
            <a:endParaRPr lang="de-DE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>
                <a:latin typeface="Arial" charset="0"/>
                <a:ea typeface="Courier New" charset="0"/>
                <a:cs typeface="Arial" charset="0"/>
              </a:rPr>
              <a:t>Street (</a:t>
            </a: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default</a:t>
            </a:r>
            <a:r>
              <a:rPr lang="de-DE" dirty="0">
                <a:latin typeface="Arial" charset="0"/>
                <a:ea typeface="Courier New" charset="0"/>
                <a:cs typeface="Arial" charset="0"/>
              </a:rPr>
              <a:t>)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>
                <a:latin typeface="Arial" charset="0"/>
                <a:ea typeface="Courier New" charset="0"/>
                <a:cs typeface="Arial" charset="0"/>
              </a:rPr>
              <a:t>Satellite</a:t>
            </a:r>
            <a:endParaRPr lang="de-DE" dirty="0">
              <a:latin typeface="Arial" charset="0"/>
              <a:ea typeface="Courier New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>
                <a:latin typeface="Arial" charset="0"/>
                <a:ea typeface="Courier New" charset="0"/>
                <a:cs typeface="Arial" charset="0"/>
              </a:rPr>
              <a:t>Hybrid</a:t>
            </a:r>
            <a:br>
              <a:rPr lang="de-DE" dirty="0">
                <a:latin typeface="Arial" charset="0"/>
                <a:ea typeface="Courier New" charset="0"/>
                <a:cs typeface="Arial" charset="0"/>
              </a:rPr>
            </a:br>
            <a:r>
              <a:rPr lang="de-DE" dirty="0">
                <a:latin typeface="Arial" charset="0"/>
                <a:cs typeface="Arial" charset="0"/>
              </a:rPr>
              <a:t/>
            </a:r>
            <a:br>
              <a:rPr lang="de-DE" dirty="0">
                <a:latin typeface="Arial" charset="0"/>
                <a:cs typeface="Arial" charset="0"/>
              </a:rPr>
            </a:b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map.MapType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MapType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.Street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de-DE" dirty="0">
              <a:latin typeface="Arial" charset="0"/>
              <a:ea typeface="Courier New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sz="1800" dirty="0" smtClean="0">
              <a:latin typeface="Arial" charset="0"/>
              <a:ea typeface="Courier New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sz="1800" dirty="0" smtClean="0">
                <a:latin typeface="Arial" charset="0"/>
                <a:ea typeface="Courier New" charset="0"/>
                <a:cs typeface="Arial" charset="0"/>
              </a:rPr>
              <a:t>Center </a:t>
            </a:r>
            <a:r>
              <a:rPr lang="de-DE" sz="1800" dirty="0" err="1" smtClean="0">
                <a:latin typeface="Arial" charset="0"/>
                <a:ea typeface="Courier New" charset="0"/>
                <a:cs typeface="Arial" charset="0"/>
              </a:rPr>
              <a:t>and</a:t>
            </a:r>
            <a:r>
              <a:rPr lang="de-DE" sz="1800" dirty="0" smtClean="0">
                <a:latin typeface="Arial" charset="0"/>
                <a:ea typeface="Courier New" charset="0"/>
                <a:cs typeface="Arial" charset="0"/>
              </a:rPr>
              <a:t> Zoom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Map.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MoveToRegion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dirty="0" err="1" smtClean="0">
                <a:latin typeface="Courier New" charset="0"/>
                <a:ea typeface="Courier New" charset="0"/>
                <a:cs typeface="Courier New" charset="0"/>
              </a:rPr>
              <a:t>MapSpan</a:t>
            </a: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de-DE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smtClean="0">
                <a:latin typeface="Arial" charset="0"/>
                <a:ea typeface="Courier New" charset="0"/>
                <a:cs typeface="Arial" charset="0"/>
              </a:rPr>
              <a:t>(</a:t>
            </a:r>
            <a:r>
              <a:rPr lang="de-DE" dirty="0" err="1" smtClean="0">
                <a:latin typeface="Arial" charset="0"/>
                <a:ea typeface="Courier New" charset="0"/>
                <a:cs typeface="Arial" charset="0"/>
              </a:rPr>
              <a:t>MapSpan</a:t>
            </a:r>
            <a:r>
              <a:rPr lang="de-DE" dirty="0" smtClean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ea typeface="Courier New" charset="0"/>
                <a:cs typeface="Arial" charset="0"/>
              </a:rPr>
              <a:t>holds</a:t>
            </a:r>
            <a:r>
              <a:rPr lang="de-DE" dirty="0" smtClean="0">
                <a:latin typeface="Arial" charset="0"/>
                <a:ea typeface="Courier New" charset="0"/>
                <a:cs typeface="Arial" charset="0"/>
              </a:rPr>
              <a:t> center-point </a:t>
            </a:r>
            <a:r>
              <a:rPr lang="de-DE" dirty="0" err="1" smtClean="0">
                <a:latin typeface="Arial" charset="0"/>
                <a:ea typeface="Courier New" charset="0"/>
                <a:cs typeface="Arial" charset="0"/>
              </a:rPr>
              <a:t>and</a:t>
            </a:r>
            <a:r>
              <a:rPr lang="de-DE" dirty="0" smtClean="0">
                <a:latin typeface="Arial" charset="0"/>
                <a:ea typeface="Courier New" charset="0"/>
                <a:cs typeface="Arial" charset="0"/>
              </a:rPr>
              <a:t> zoom-level)</a:t>
            </a:r>
            <a:endParaRPr lang="de-DE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Methods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sz="1800" dirty="0" err="1" smtClean="0">
                <a:latin typeface="Arial" charset="0"/>
                <a:ea typeface="Courier New" charset="0"/>
                <a:cs typeface="Arial" charset="0"/>
              </a:rPr>
              <a:t>Map</a:t>
            </a:r>
            <a:r>
              <a:rPr lang="de-DE" sz="1800" dirty="0" smtClean="0">
                <a:latin typeface="Arial" charset="0"/>
                <a:ea typeface="Courier New" charset="0"/>
                <a:cs typeface="Arial" charset="0"/>
              </a:rPr>
              <a:t> </a:t>
            </a:r>
            <a:r>
              <a:rPr lang="de-DE" sz="1800" dirty="0" err="1">
                <a:latin typeface="Arial" charset="0"/>
                <a:ea typeface="Courier New" charset="0"/>
                <a:cs typeface="Arial" charset="0"/>
              </a:rPr>
              <a:t>pins</a:t>
            </a:r>
            <a:r>
              <a:rPr lang="de-DE" sz="1800" dirty="0">
                <a:latin typeface="Arial" charset="0"/>
                <a:ea typeface="Courier New" charset="0"/>
                <a:cs typeface="Arial" charset="0"/>
              </a:rPr>
              <a:t/>
            </a:r>
            <a:br>
              <a:rPr lang="de-DE" sz="1800" dirty="0">
                <a:latin typeface="Arial" charset="0"/>
                <a:ea typeface="Courier New" charset="0"/>
                <a:cs typeface="Arial" charset="0"/>
              </a:rPr>
            </a:br>
            <a:r>
              <a:rPr lang="de-DE" dirty="0">
                <a:latin typeface="Arial" charset="0"/>
                <a:ea typeface="Courier New" charset="0"/>
                <a:cs typeface="Arial" charset="0"/>
              </a:rPr>
              <a:t/>
            </a:r>
            <a:br>
              <a:rPr lang="de-DE" dirty="0">
                <a:latin typeface="Arial" charset="0"/>
                <a:ea typeface="Courier New" charset="0"/>
                <a:cs typeface="Arial" charset="0"/>
              </a:rPr>
            </a:b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position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Position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37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122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de-DE" dirty="0">
                <a:latin typeface="Arial" charset="0"/>
                <a:ea typeface="Courier New" charset="0"/>
                <a:cs typeface="Arial" charset="0"/>
              </a:rPr>
              <a:t/>
            </a:r>
            <a:br>
              <a:rPr lang="de-DE" dirty="0">
                <a:latin typeface="Arial" charset="0"/>
                <a:ea typeface="Courier New" charset="0"/>
                <a:cs typeface="Arial" charset="0"/>
              </a:rPr>
            </a:b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pin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Pin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 {</a:t>
            </a:r>
            <a:br>
              <a:rPr lang="de-DE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Type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PinType.Place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Position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position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Label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custom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pin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Address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custom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detail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info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DE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};</a:t>
            </a:r>
            <a:br>
              <a:rPr lang="de-DE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map.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Pins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de-DE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Add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dirty="0" err="1">
                <a:latin typeface="Courier New" charset="0"/>
                <a:ea typeface="Courier New" charset="0"/>
                <a:cs typeface="Courier New" charset="0"/>
              </a:rPr>
              <a:t>pin</a:t>
            </a:r>
            <a:r>
              <a:rPr lang="de-DE" dirty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de-DE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TK.CustomMap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Extension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Xamarin.Forms.Maps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Additional </a:t>
            </a:r>
            <a:r>
              <a:rPr lang="de-DE" b="1" dirty="0" err="1" smtClean="0">
                <a:latin typeface="Arial" charset="0"/>
                <a:cs typeface="Arial" charset="0"/>
              </a:rPr>
              <a:t>features</a:t>
            </a:r>
            <a:endParaRPr lang="de-DE" b="1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Easy </a:t>
            </a:r>
            <a:r>
              <a:rPr lang="de-DE" dirty="0" err="1" smtClean="0">
                <a:latin typeface="Arial" charset="0"/>
                <a:cs typeface="Arial" charset="0"/>
              </a:rPr>
              <a:t>customization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of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pins</a:t>
            </a:r>
            <a:endParaRPr lang="de-DE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React</a:t>
            </a:r>
            <a:r>
              <a:rPr lang="de-DE" dirty="0" smtClean="0">
                <a:latin typeface="Arial" charset="0"/>
                <a:cs typeface="Arial" charset="0"/>
              </a:rPr>
              <a:t> on </a:t>
            </a:r>
            <a:r>
              <a:rPr lang="de-DE" dirty="0" err="1" smtClean="0">
                <a:latin typeface="Arial" charset="0"/>
                <a:cs typeface="Arial" charset="0"/>
              </a:rPr>
              <a:t>map-clicks</a:t>
            </a:r>
            <a:endParaRPr lang="de-DE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mr-IN" dirty="0" smtClean="0">
                <a:latin typeface="Arial" charset="0"/>
                <a:cs typeface="Arial" charset="0"/>
              </a:rPr>
              <a:t>…</a:t>
            </a:r>
            <a:endParaRPr lang="de-AT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endParaRPr lang="de-AT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Installation via </a:t>
            </a:r>
            <a:r>
              <a:rPr lang="de-DE" b="1" dirty="0" err="1" smtClean="0">
                <a:latin typeface="Arial" charset="0"/>
                <a:cs typeface="Arial" charset="0"/>
              </a:rPr>
              <a:t>NuGet</a:t>
            </a:r>
            <a:endParaRPr lang="de-DE" b="1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Problem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with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map-clicks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under</a:t>
            </a:r>
            <a:r>
              <a:rPr lang="de-DE" dirty="0" smtClean="0">
                <a:latin typeface="Arial" charset="0"/>
                <a:cs typeface="Arial" charset="0"/>
              </a:rPr>
              <a:t> Android</a:t>
            </a:r>
          </a:p>
          <a:p>
            <a:pPr lvl="2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Solution: </a:t>
            </a:r>
            <a:r>
              <a:rPr lang="de-DE" b="1" dirty="0" err="1" smtClean="0">
                <a:latin typeface="Arial" charset="0"/>
                <a:cs typeface="Arial" charset="0"/>
              </a:rPr>
              <a:t>directly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use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library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from</a:t>
            </a:r>
            <a:r>
              <a:rPr lang="de-DE" dirty="0" smtClean="0">
                <a:latin typeface="Arial" charset="0"/>
                <a:cs typeface="Arial" charset="0"/>
              </a:rPr>
              <a:t> sample </a:t>
            </a:r>
            <a:r>
              <a:rPr lang="de-DE" dirty="0" err="1" smtClean="0">
                <a:latin typeface="Arial" charset="0"/>
                <a:cs typeface="Arial" charset="0"/>
              </a:rPr>
              <a:t>project</a:t>
            </a:r>
            <a:endParaRPr lang="de-DE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 Street </a:t>
            </a:r>
            <a:r>
              <a:rPr lang="de-AT" dirty="0" err="1" smtClean="0"/>
              <a:t>Maps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Technically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possible</a:t>
            </a:r>
            <a:endParaRPr lang="de-DE" b="1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err="1" smtClean="0">
                <a:latin typeface="Arial" charset="0"/>
                <a:cs typeface="Arial" charset="0"/>
              </a:rPr>
              <a:t>No</a:t>
            </a:r>
            <a:r>
              <a:rPr lang="de-DE" b="1" dirty="0" smtClean="0">
                <a:latin typeface="Arial" charset="0"/>
                <a:cs typeface="Arial" charset="0"/>
              </a:rPr>
              <a:t> easy </a:t>
            </a:r>
            <a:r>
              <a:rPr lang="de-DE" b="1" dirty="0" err="1" smtClean="0">
                <a:latin typeface="Arial" charset="0"/>
                <a:cs typeface="Arial" charset="0"/>
              </a:rPr>
              <a:t>solution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dirty="0" smtClean="0">
                <a:latin typeface="Arial" charset="0"/>
                <a:cs typeface="Arial" charset="0"/>
              </a:rPr>
              <a:t>like 1 </a:t>
            </a:r>
            <a:r>
              <a:rPr lang="de-DE" dirty="0" err="1" smtClean="0">
                <a:latin typeface="Arial" charset="0"/>
                <a:cs typeface="Arial" charset="0"/>
              </a:rPr>
              <a:t>NuGet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package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all OSs</a:t>
            </a:r>
          </a:p>
          <a:p>
            <a:pPr lvl="1">
              <a:buFont typeface="Arial" pitchFamily="34" charset="0"/>
              <a:buChar char="−"/>
            </a:pP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Existing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packages</a:t>
            </a:r>
            <a:endParaRPr lang="de-DE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OSMDroid</a:t>
            </a:r>
            <a:r>
              <a:rPr lang="de-DE" dirty="0" smtClean="0">
                <a:latin typeface="Arial" charset="0"/>
                <a:cs typeface="Arial" charset="0"/>
              </a:rPr>
              <a:t> (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Android)</a:t>
            </a:r>
          </a:p>
          <a:p>
            <a:pPr lvl="2">
              <a:buFont typeface="Arial" pitchFamily="34" charset="0"/>
              <a:buChar char="−"/>
            </a:pPr>
            <a:r>
              <a:rPr lang="de-DE" dirty="0" err="1" smtClean="0">
                <a:latin typeface="Arial" charset="0"/>
                <a:cs typeface="Arial" charset="0"/>
              </a:rPr>
              <a:t>OSMSharp</a:t>
            </a:r>
            <a:r>
              <a:rPr lang="de-DE" dirty="0" smtClean="0">
                <a:latin typeface="Arial" charset="0"/>
                <a:cs typeface="Arial" charset="0"/>
              </a:rPr>
              <a:t> (</a:t>
            </a:r>
            <a:r>
              <a:rPr lang="de-DE" dirty="0" err="1" smtClean="0">
                <a:latin typeface="Arial" charset="0"/>
                <a:cs typeface="Arial" charset="0"/>
              </a:rPr>
              <a:t>for</a:t>
            </a:r>
            <a:r>
              <a:rPr lang="de-DE" dirty="0" smtClean="0">
                <a:latin typeface="Arial" charset="0"/>
                <a:cs typeface="Arial" charset="0"/>
              </a:rPr>
              <a:t> .NET)</a:t>
            </a:r>
            <a:endParaRPr lang="de-DE" dirty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Geo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mr-IN" dirty="0" smtClean="0"/>
              <a:t>–</a:t>
            </a:r>
            <a:r>
              <a:rPr lang="de-AT" dirty="0" smtClean="0"/>
              <a:t> 1. Approach</a:t>
            </a:r>
            <a:endParaRPr lang="de-AT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2000" y="1523999"/>
            <a:ext cx="7620000" cy="4762501"/>
          </a:xfrm>
        </p:spPr>
        <p:txBody>
          <a:bodyPr/>
          <a:lstStyle/>
          <a:p>
            <a:pPr lvl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Stadt Linz </a:t>
            </a:r>
            <a:r>
              <a:rPr lang="de-DE" b="1" dirty="0" smtClean="0">
                <a:latin typeface="Arial" charset="0"/>
                <a:cs typeface="Arial" charset="0"/>
              </a:rPr>
              <a:t>Open </a:t>
            </a:r>
            <a:r>
              <a:rPr lang="de-DE" b="1" dirty="0" err="1" smtClean="0">
                <a:latin typeface="Arial" charset="0"/>
                <a:cs typeface="Arial" charset="0"/>
              </a:rPr>
              <a:t>data</a:t>
            </a:r>
            <a:r>
              <a:rPr lang="de-DE" dirty="0">
                <a:latin typeface="Arial" charset="0"/>
                <a:cs typeface="Arial" charset="0"/>
              </a:rPr>
              <a:t/>
            </a:r>
            <a:br>
              <a:rPr lang="de-DE" dirty="0">
                <a:latin typeface="Arial" charset="0"/>
                <a:cs typeface="Arial" charset="0"/>
              </a:rPr>
            </a:br>
            <a:r>
              <a:rPr lang="de-DE" dirty="0" smtClean="0">
                <a:latin typeface="Arial" charset="0"/>
                <a:cs typeface="Arial" charset="0"/>
              </a:rPr>
              <a:t>http://</a:t>
            </a:r>
            <a:r>
              <a:rPr lang="de-DE" dirty="0" smtClean="0"/>
              <a:t>data.linz.gv.at</a:t>
            </a: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dirty="0" smtClean="0">
                <a:latin typeface="Arial" charset="0"/>
                <a:cs typeface="Arial" charset="0"/>
              </a:rPr>
              <a:t>700MB TIF-file</a:t>
            </a: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err="1" smtClean="0">
                <a:latin typeface="Arial" charset="0"/>
                <a:cs typeface="Arial" charset="0"/>
              </a:rPr>
              <a:t>Very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complex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data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structure</a:t>
            </a:r>
            <a:endParaRPr lang="de-DE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DE" dirty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DE" b="1" dirty="0" smtClean="0">
                <a:latin typeface="Arial" charset="0"/>
                <a:cs typeface="Arial" charset="0"/>
              </a:rPr>
              <a:t>Hard </a:t>
            </a:r>
            <a:r>
              <a:rPr lang="de-DE" b="1" dirty="0" err="1" smtClean="0">
                <a:latin typeface="Arial" charset="0"/>
                <a:cs typeface="Arial" charset="0"/>
              </a:rPr>
              <a:t>to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b="1" dirty="0" err="1" smtClean="0">
                <a:latin typeface="Arial" charset="0"/>
                <a:cs typeface="Arial" charset="0"/>
              </a:rPr>
              <a:t>extract</a:t>
            </a:r>
            <a:r>
              <a:rPr lang="de-DE" b="1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needed</a:t>
            </a:r>
            <a:r>
              <a:rPr lang="de-DE" dirty="0" smtClean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data</a:t>
            </a:r>
            <a:endParaRPr lang="de-DE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56" y="44624"/>
            <a:ext cx="2060848" cy="20608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02" y="4077072"/>
            <a:ext cx="2389448" cy="12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schemas.microsoft.com/office/infopath/2007/PartnerControls"/>
    <ds:schemaRef ds:uri="684d8d61-7651-461f-a214-b53d540737da"/>
    <ds:schemaRef ds:uri="eecc0c67-01b8-4772-9606-ee31e8eef3ee"/>
    <ds:schemaRef ds:uri="6d310824-5500-480e-ac5b-3e1aeef9ffa4"/>
    <ds:schemaRef ds:uri="486f3bd0-e742-44e7-91d0-937bb718f3f9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990</TotalTime>
  <Words>221</Words>
  <Application>Microsoft Macintosh PowerPoint</Application>
  <PresentationFormat>On-screen Show (4:3)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Courier New</vt:lpstr>
      <vt:lpstr>Lucida Grande</vt:lpstr>
      <vt:lpstr>Symbol</vt:lpstr>
      <vt:lpstr>Wingdings</vt:lpstr>
      <vt:lpstr>Arial</vt:lpstr>
      <vt:lpstr>FH OÖ</vt:lpstr>
      <vt:lpstr>PowerPoint Presentation</vt:lpstr>
      <vt:lpstr>Maps in Xamarin</vt:lpstr>
      <vt:lpstr>Getting started</vt:lpstr>
      <vt:lpstr>Setup</vt:lpstr>
      <vt:lpstr>Methods</vt:lpstr>
      <vt:lpstr>Methods</vt:lpstr>
      <vt:lpstr>TK.CustomMap</vt:lpstr>
      <vt:lpstr>Open Street Maps</vt:lpstr>
      <vt:lpstr>Geo data – 1. Approach</vt:lpstr>
      <vt:lpstr>Geo data – 2. Approach</vt:lpstr>
      <vt:lpstr>Summary</vt:lpstr>
      <vt:lpstr>Problems using Xamarin</vt:lpstr>
      <vt:lpstr>NOW: Current status of project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/>
  <cp:lastModifiedBy>Christian Obermayr</cp:lastModifiedBy>
  <cp:revision>47</cp:revision>
  <dcterms:created xsi:type="dcterms:W3CDTF">2015-06-18T17:34:11Z</dcterms:created>
  <dcterms:modified xsi:type="dcterms:W3CDTF">2017-05-17T07:37:10Z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